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2304256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«Интерактивный оздоровительный комплекс «</a:t>
            </a:r>
            <a:r>
              <a:rPr lang="ru-RU" sz="4000" b="1" dirty="0" smtClean="0">
                <a:solidFill>
                  <a:srgbClr val="FF0000"/>
                </a:solidFill>
              </a:rPr>
              <a:t>ЭНЕРДЖАЙЗЕРЫ</a:t>
            </a:r>
            <a:r>
              <a:rPr lang="ru-RU" sz="4000" b="1" dirty="0">
                <a:solidFill>
                  <a:srgbClr val="FF0000"/>
                </a:solidFill>
              </a:rPr>
              <a:t>» </a:t>
            </a: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Ресурсное обеспечение 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hub.ldpr.ru/media/images/karelia/5f50c91ee4ab785c8a95c8fafafaa0e222279114c6fc057e2f90e06205ac3e6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83527"/>
            <a:ext cx="4979265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2919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548680"/>
            <a:ext cx="8352928" cy="5832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настоящее время в 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«Центр развития ребенка – детский сад №83 «Фея» </a:t>
            </a: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функционирует 12 групп общеразвивающей 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направленности: 3 </a:t>
            </a: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раннего возраста 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(от </a:t>
            </a: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до 3 лет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9 групп </a:t>
            </a: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возраста 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(от </a:t>
            </a: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3 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лет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посещают сад 295 воспитанников. 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Детский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оборудован музыкальным, физкультурным залом, кабинетом педагога-психолога, татарского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языка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дополнительного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образования, физкультурной площадкой,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бассейном, медицинским кабинетом.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Благодаря результативному участию в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грантовом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движении детский сад ощутимо пополнил материально-техническую базу для осуществления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-образовательного процесса. А это: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- 2021 год -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социальный проекта «СКИРТ: сеть клубов изобретательства и робототехнического творчества», победителя второго конкурса на предоставление грантов Президента Российской Федерации на развитие гражданского общества, на сумму 500 000 рублей реализованного с 01.09.2021 по 31.05.2022 гг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- 2021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- социальный проект «Детский сад и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полилингвальнось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первые пробы», на базе образовательного учреждения: «Фея» города Набережные Челны, победителя конкурса на предоставление грантов ПАО «ТАТНЕФТЬ», на сумму 350 000 рублей, реализованного с 01.09.2021 по 31.05.2022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гг.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- 2023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социальный проект «IT–СТУДИИ В 3-Х ТОЧКАХ», разработанного Фондом развития межсекторного партнерства «Социальная инициатива» при поддержке Фонда Президентских грантов Российской Федерации, на сумму 700 000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рублей, реализованного с 10.02.2023 по 31.01.2024 гг.</a:t>
            </a:r>
          </a:p>
        </p:txBody>
      </p:sp>
    </p:spTree>
    <p:extLst>
      <p:ext uri="{BB962C8B-B14F-4D97-AF65-F5344CB8AC3E}">
        <p14:creationId xmlns:p14="http://schemas.microsoft.com/office/powerpoint/2010/main" val="4159665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60048"/>
            <a:ext cx="8568952" cy="125272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«Робототехника с применением </a:t>
            </a:r>
            <a:br>
              <a:rPr lang="ru-RU" sz="3200" b="1" dirty="0" smtClean="0"/>
            </a:br>
            <a:r>
              <a:rPr lang="en-US" sz="3200" b="1" dirty="0" smtClean="0"/>
              <a:t>IT-</a:t>
            </a:r>
            <a:r>
              <a:rPr lang="ru-RU" sz="3200" b="1" dirty="0" smtClean="0"/>
              <a:t>технологий»</a:t>
            </a:r>
            <a:endParaRPr lang="ru-RU" sz="3200" b="1" dirty="0"/>
          </a:p>
        </p:txBody>
      </p:sp>
      <p:pic>
        <p:nvPicPr>
          <p:cNvPr id="1026" name="Picture 2" descr="C:\Users\Amona\Desktop\Заведующий\Грант 2024\2023-04-17 18-11-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06" y="3965544"/>
            <a:ext cx="3169336" cy="237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mona\Desktop\Заведующий\Грант 2024\2023-04-17 18-13-46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91880" y="1628800"/>
            <a:ext cx="1872208" cy="24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mona\Desktop\Заведующий\Грант 2024\IMG_62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2808312" cy="210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mona\Desktop\Заведующий\Грант 2024\2023-04-17 18-11-50 (4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955" y="1628800"/>
            <a:ext cx="2904323" cy="217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72307"/>
            <a:ext cx="3373190" cy="252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21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25272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«</a:t>
            </a:r>
            <a:r>
              <a:rPr lang="en-US" sz="3200" b="1" dirty="0" smtClean="0"/>
              <a:t>IT-</a:t>
            </a:r>
            <a:r>
              <a:rPr lang="ru-RU" sz="3200" b="1" dirty="0" smtClean="0"/>
              <a:t>студия «Мультипликация»</a:t>
            </a:r>
            <a:endParaRPr lang="ru-RU" sz="3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31" y="3933056"/>
            <a:ext cx="2707300" cy="20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Amona\Desktop\Заведующий\Грант 2024\2023-04-19 16-23-26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542" y="1508898"/>
            <a:ext cx="2791051" cy="209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mona\Desktop\Заведующий\Грант 2024\2023-05-04 16-04-04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75" y="1531768"/>
            <a:ext cx="2760558" cy="2070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mona\Desktop\Заведующий\Грант 2024\2023-05-04 16-04-0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542" y="3949996"/>
            <a:ext cx="2708062" cy="203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Amona\Desktop\Заведующий\Грант 2024\2023-05-04 16-05-46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082" y="1491163"/>
            <a:ext cx="2791050" cy="209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mona\Desktop\Заведующий\Грант 2024\2023-06-15 14-28-46 (7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282" y="3949996"/>
            <a:ext cx="2730649" cy="204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18348"/>
            <a:ext cx="8712968" cy="1252728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«</a:t>
            </a:r>
            <a:r>
              <a:rPr lang="en-US" sz="3600" b="1" dirty="0" smtClean="0"/>
              <a:t>IT-</a:t>
            </a:r>
            <a:r>
              <a:rPr lang="ru-RU" sz="3600" b="1" dirty="0" smtClean="0"/>
              <a:t>студия «Компьютерная грамотность»</a:t>
            </a:r>
            <a:endParaRPr lang="ru-RU" sz="3600" b="1" dirty="0"/>
          </a:p>
        </p:txBody>
      </p:sp>
      <p:pic>
        <p:nvPicPr>
          <p:cNvPr id="3074" name="Picture 2" descr="C:\Users\Amona\Desktop\Заведующий\Грант 2024\2023-05-04 16-05-47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68" y="3628947"/>
            <a:ext cx="2262308" cy="301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mona\Desktop\Заведующий\Грант 2024\Фото с занятий\2023-04-17 18-10-35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68" y="1340768"/>
            <a:ext cx="2859988" cy="214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mona\Desktop\Заведующий\Грант 2024\Фото с занятий\2023-04-17 18-10-35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611" y="1340768"/>
            <a:ext cx="2859988" cy="214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mona\Desktop\Заведующий\Грант 2024\Фото с занятий\2023-04-17 18-10-35 (4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734310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Amona\Desktop\Заведующий\Грант 2024\Фото с занятий\2023-04-17 18-10-35 (5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509119"/>
            <a:ext cx="2736303" cy="220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mona\Desktop\мультики\фото\ком грамотность\IMG_20230413_1118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098" y="1299738"/>
            <a:ext cx="2286350" cy="3048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965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1.downloader.disk.yandex.ru/preview/8ed0a16eb239cc36a045039b3073ceb73a9efcc6b58592ea4e3e92868109483d/inf/t1T7nD0Q9sTS5saeJ9j7bkcvnuDTCnE2LDrJWuKmvS5YXWzKQUnNswEiFfCB5tmZoAPrKTkTe1H10MVh0w2Lcg%3D%3D?uid=1925460800&amp;filename=IMG_4144.jpg&amp;disposition=inline&amp;hash=&amp;limit=0&amp;content_type=image%2Fjpeg&amp;owner_uid=1925460800&amp;tknv=v2&amp;size=1349x59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243318"/>
            <a:ext cx="2881520" cy="2160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5" descr="https://4.downloader.disk.yandex.ru/preview/b24b9599124341f8cdf9f09c46d5c0bd601d5c926ead103dac0076858feba2fc/inf/4Szmf3VhrPZtPhs9p46oCk5FH47VRXyQPXAzw6qHFFZfPcOwdQGvheu-7NtRi28FR4JecVbbDO9JRxIrYirSEA%3D%3D?uid=1925460800&amp;filename=IMG_4802.JPG&amp;disposition=inline&amp;hash=&amp;limit=0&amp;content_type=image%2Fjpeg&amp;owner_uid=1925460800&amp;tknv=v2&amp;size=1349x599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974" y="3713110"/>
            <a:ext cx="2832869" cy="1593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 descr="C:\Users\Amona\Desktop\мультики\фото\ком грамотность\IMG_20230518_1012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4188473"/>
            <a:ext cx="2827798" cy="212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Amona\Desktop\мультики\фото\робототехника\20231103_1059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43" y="1251690"/>
            <a:ext cx="2762881" cy="20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:\Users\Amona\Desktop\мультики\IMG_96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205" y="4293097"/>
            <a:ext cx="2699519" cy="202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:\Users\Amona\Desktop\мультики\Оборудование ДОУ 8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545" y="580703"/>
            <a:ext cx="2714948" cy="271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779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Материально-техническая база физкультурного зала</a:t>
            </a:r>
            <a:endParaRPr lang="ru-RU" sz="3200" b="1" dirty="0"/>
          </a:p>
        </p:txBody>
      </p:sp>
      <p:pic>
        <p:nvPicPr>
          <p:cNvPr id="1026" name="Picture 2" descr="C:\Users\Amona\Desktop\Заведующий\Гранты 2025\83 готово кабинеты\83 кабинеты 0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28990"/>
            <a:ext cx="3672408" cy="244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mona\Desktop\Заведующий\Гранты 2025\83 готово кабинеты\83 кабинеты 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43432"/>
            <a:ext cx="4000946" cy="266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mona\Desktop\Заведующий\Гранты 2025\83 готово кабинеты\83 кабинеты 0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68" y="1428990"/>
            <a:ext cx="3859870" cy="232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58449"/>
            <a:ext cx="2957931" cy="2656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435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>
            <a:normAutofit/>
          </a:bodyPr>
          <a:lstStyle/>
          <a:p>
            <a:r>
              <a:rPr lang="ru-RU" sz="3200" b="1" dirty="0"/>
              <a:t>Материально-техническая база </a:t>
            </a:r>
            <a:r>
              <a:rPr lang="ru-RU" sz="3200" b="1" dirty="0" smtClean="0"/>
              <a:t>бассейна</a:t>
            </a:r>
            <a:endParaRPr lang="ru-RU" sz="3200" dirty="0"/>
          </a:p>
        </p:txBody>
      </p:sp>
      <p:pic>
        <p:nvPicPr>
          <p:cNvPr id="2050" name="Picture 2" descr="C:\Users\Amona\Desktop\Заведующий\Гранты 2025\83 готово кабинеты\83 кабинеты 0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9833"/>
            <a:ext cx="3880281" cy="258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mona\Desktop\Заведующий\Гранты 2025\83 готово кабинеты\83 кабинеты 0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130" y="1201264"/>
            <a:ext cx="2396935" cy="360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mona\Desktop\Заведующий\Гранты 2025\83 готово кабинеты\83 кабинеты 0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387432"/>
            <a:ext cx="2160240" cy="324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3124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345</TotalTime>
  <Words>73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«Интерактивный оздоровительный комплекс «ЭНЕРДЖАЙЗЕРЫ»   Ресурсное обеспечение </vt:lpstr>
      <vt:lpstr>Презентация PowerPoint</vt:lpstr>
      <vt:lpstr>«Робототехника с применением  IT-технологий»</vt:lpstr>
      <vt:lpstr>«IT-студия «Мультипликация»</vt:lpstr>
      <vt:lpstr>«IT-студия «Компьютерная грамотность»</vt:lpstr>
      <vt:lpstr>Презентация PowerPoint</vt:lpstr>
      <vt:lpstr>Материально-техническая база физкультурного зала</vt:lpstr>
      <vt:lpstr>Материально-техническая база бассейна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Ресурсное обеспечение  «IT-парк «ИГРАЯ РАЗВИВАЕМСЯ»</dc:title>
  <dc:creator>Amona</dc:creator>
  <cp:lastModifiedBy>Татьяна</cp:lastModifiedBy>
  <cp:revision>27</cp:revision>
  <cp:lastPrinted>2025-01-13T10:51:19Z</cp:lastPrinted>
  <dcterms:created xsi:type="dcterms:W3CDTF">2024-12-03T08:39:21Z</dcterms:created>
  <dcterms:modified xsi:type="dcterms:W3CDTF">2025-02-27T10:16:55Z</dcterms:modified>
</cp:coreProperties>
</file>